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jyothi2302@gmail.com" userId="582c5ce9a6a63055" providerId="LiveId" clId="{CF5C4F6C-38C4-4FAA-8577-389CA80E1E87}"/>
    <pc:docChg chg="undo custSel addSld modSld">
      <pc:chgData name="snehajyothi2302@gmail.com" userId="582c5ce9a6a63055" providerId="LiveId" clId="{CF5C4F6C-38C4-4FAA-8577-389CA80E1E87}" dt="2022-11-18T06:30:25.542" v="1497" actId="20577"/>
      <pc:docMkLst>
        <pc:docMk/>
      </pc:docMkLst>
      <pc:sldChg chg="delSp modSp mod delDesignElem">
        <pc:chgData name="snehajyothi2302@gmail.com" userId="582c5ce9a6a63055" providerId="LiveId" clId="{CF5C4F6C-38C4-4FAA-8577-389CA80E1E87}" dt="2022-11-18T06:02:41.177" v="1274" actId="255"/>
        <pc:sldMkLst>
          <pc:docMk/>
          <pc:sldMk cId="1337192207" sldId="261"/>
        </pc:sldMkLst>
        <pc:spChg chg="mod">
          <ac:chgData name="snehajyothi2302@gmail.com" userId="582c5ce9a6a63055" providerId="LiveId" clId="{CF5C4F6C-38C4-4FAA-8577-389CA80E1E87}" dt="2022-11-18T05:27:54.108" v="206" actId="20577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snehajyothi2302@gmail.com" userId="582c5ce9a6a63055" providerId="LiveId" clId="{CF5C4F6C-38C4-4FAA-8577-389CA80E1E87}" dt="2022-11-18T06:02:41.177" v="1274" actId="255"/>
          <ac:spMkLst>
            <pc:docMk/>
            <pc:sldMk cId="1337192207" sldId="261"/>
            <ac:spMk id="3" creationId="{51F013D4-CBD9-4FC1-AF91-2301A704488B}"/>
          </ac:spMkLst>
        </pc:spChg>
        <pc:grpChg chg="del">
          <ac:chgData name="snehajyothi2302@gmail.com" userId="582c5ce9a6a63055" providerId="LiveId" clId="{CF5C4F6C-38C4-4FAA-8577-389CA80E1E87}" dt="2022-11-18T05:27:22.675" v="203"/>
          <ac:grpSpMkLst>
            <pc:docMk/>
            <pc:sldMk cId="1337192207" sldId="261"/>
            <ac:grpSpMk id="77" creationId="{AD579530-1077-46B3-BD5C-81BB270A1D5B}"/>
          </ac:grpSpMkLst>
        </pc:grpChg>
        <pc:grpChg chg="del">
          <ac:chgData name="snehajyothi2302@gmail.com" userId="582c5ce9a6a63055" providerId="LiveId" clId="{CF5C4F6C-38C4-4FAA-8577-389CA80E1E87}" dt="2022-11-18T05:27:22.675" v="203"/>
          <ac:grpSpMkLst>
            <pc:docMk/>
            <pc:sldMk cId="1337192207" sldId="261"/>
            <ac:grpSpMk id="81" creationId="{83F79A5F-63B5-4802-B39B-BF0F89DDDA15}"/>
          </ac:grpSpMkLst>
        </pc:grpChg>
      </pc:sldChg>
      <pc:sldChg chg="delSp delDesignElem">
        <pc:chgData name="snehajyothi2302@gmail.com" userId="582c5ce9a6a63055" providerId="LiveId" clId="{CF5C4F6C-38C4-4FAA-8577-389CA80E1E87}" dt="2022-11-18T05:27:22.675" v="203"/>
        <pc:sldMkLst>
          <pc:docMk/>
          <pc:sldMk cId="1094849372" sldId="262"/>
        </pc:sldMkLst>
        <pc:grpChg chg="del">
          <ac:chgData name="snehajyothi2302@gmail.com" userId="582c5ce9a6a63055" providerId="LiveId" clId="{CF5C4F6C-38C4-4FAA-8577-389CA80E1E87}" dt="2022-11-18T05:27:22.675" v="203"/>
          <ac:grpSpMkLst>
            <pc:docMk/>
            <pc:sldMk cId="1094849372" sldId="262"/>
            <ac:grpSpMk id="174" creationId="{8E1DDAD8-1D10-4640-A034-BE90015E37B6}"/>
          </ac:grpSpMkLst>
        </pc:grpChg>
        <pc:grpChg chg="del">
          <ac:chgData name="snehajyothi2302@gmail.com" userId="582c5ce9a6a63055" providerId="LiveId" clId="{CF5C4F6C-38C4-4FAA-8577-389CA80E1E87}" dt="2022-11-18T05:27:22.675" v="203"/>
          <ac:grpSpMkLst>
            <pc:docMk/>
            <pc:sldMk cId="1094849372" sldId="262"/>
            <ac:grpSpMk id="178" creationId="{FD642FB6-2808-4BC5-AE0B-7302C24B78A5}"/>
          </ac:grpSpMkLst>
        </pc:grpChg>
      </pc:sldChg>
      <pc:sldChg chg="modSp mod">
        <pc:chgData name="snehajyothi2302@gmail.com" userId="582c5ce9a6a63055" providerId="LiveId" clId="{CF5C4F6C-38C4-4FAA-8577-389CA80E1E87}" dt="2022-11-18T05:27:22.804" v="204" actId="27636"/>
        <pc:sldMkLst>
          <pc:docMk/>
          <pc:sldMk cId="3983951387" sldId="263"/>
        </pc:sldMkLst>
        <pc:spChg chg="mod">
          <ac:chgData name="snehajyothi2302@gmail.com" userId="582c5ce9a6a63055" providerId="LiveId" clId="{CF5C4F6C-38C4-4FAA-8577-389CA80E1E87}" dt="2022-11-18T05:27:22.675" v="203"/>
          <ac:spMkLst>
            <pc:docMk/>
            <pc:sldMk cId="3983951387" sldId="263"/>
            <ac:spMk id="2" creationId="{8FF06260-341C-EDAC-5280-BF58B951C46C}"/>
          </ac:spMkLst>
        </pc:spChg>
        <pc:spChg chg="mod">
          <ac:chgData name="snehajyothi2302@gmail.com" userId="582c5ce9a6a63055" providerId="LiveId" clId="{CF5C4F6C-38C4-4FAA-8577-389CA80E1E87}" dt="2022-11-18T05:27:22.804" v="204" actId="27636"/>
          <ac:spMkLst>
            <pc:docMk/>
            <pc:sldMk cId="3983951387" sldId="263"/>
            <ac:spMk id="3" creationId="{1B1BE2DD-8753-745D-5774-9DB135A70E32}"/>
          </ac:spMkLst>
        </pc:spChg>
      </pc:sldChg>
      <pc:sldChg chg="modSp mod">
        <pc:chgData name="snehajyothi2302@gmail.com" userId="582c5ce9a6a63055" providerId="LiveId" clId="{CF5C4F6C-38C4-4FAA-8577-389CA80E1E87}" dt="2022-11-18T06:14:20.254" v="1456" actId="255"/>
        <pc:sldMkLst>
          <pc:docMk/>
          <pc:sldMk cId="2027336907" sldId="264"/>
        </pc:sldMkLst>
        <pc:spChg chg="mod">
          <ac:chgData name="snehajyothi2302@gmail.com" userId="582c5ce9a6a63055" providerId="LiveId" clId="{CF5C4F6C-38C4-4FAA-8577-389CA80E1E87}" dt="2022-11-18T06:14:20.254" v="1456" actId="255"/>
          <ac:spMkLst>
            <pc:docMk/>
            <pc:sldMk cId="2027336907" sldId="264"/>
            <ac:spMk id="2" creationId="{23B40890-2D47-D2E8-B7C3-2EC8380D6112}"/>
          </ac:spMkLst>
        </pc:spChg>
        <pc:spChg chg="mod">
          <ac:chgData name="snehajyothi2302@gmail.com" userId="582c5ce9a6a63055" providerId="LiveId" clId="{CF5C4F6C-38C4-4FAA-8577-389CA80E1E87}" dt="2022-11-18T05:52:27.501" v="998" actId="1076"/>
          <ac:spMkLst>
            <pc:docMk/>
            <pc:sldMk cId="2027336907" sldId="264"/>
            <ac:spMk id="3" creationId="{50AE7B7A-3699-7BF2-8605-8A4C68960F35}"/>
          </ac:spMkLst>
        </pc:spChg>
        <pc:picChg chg="mod">
          <ac:chgData name="snehajyothi2302@gmail.com" userId="582c5ce9a6a63055" providerId="LiveId" clId="{CF5C4F6C-38C4-4FAA-8577-389CA80E1E87}" dt="2022-11-18T05:52:31.156" v="999" actId="1076"/>
          <ac:picMkLst>
            <pc:docMk/>
            <pc:sldMk cId="2027336907" sldId="264"/>
            <ac:picMk id="10" creationId="{C2256F29-1E82-E358-9D8E-D13E0E8EF502}"/>
          </ac:picMkLst>
        </pc:picChg>
        <pc:picChg chg="mod">
          <ac:chgData name="snehajyothi2302@gmail.com" userId="582c5ce9a6a63055" providerId="LiveId" clId="{CF5C4F6C-38C4-4FAA-8577-389CA80E1E87}" dt="2022-11-18T05:52:33.347" v="1000" actId="1076"/>
          <ac:picMkLst>
            <pc:docMk/>
            <pc:sldMk cId="2027336907" sldId="264"/>
            <ac:picMk id="12" creationId="{66F715D8-FCA7-3628-C968-A80DD7720FD7}"/>
          </ac:picMkLst>
        </pc:picChg>
        <pc:picChg chg="mod modCrop">
          <ac:chgData name="snehajyothi2302@gmail.com" userId="582c5ce9a6a63055" providerId="LiveId" clId="{CF5C4F6C-38C4-4FAA-8577-389CA80E1E87}" dt="2022-11-18T05:52:35.340" v="1001" actId="1076"/>
          <ac:picMkLst>
            <pc:docMk/>
            <pc:sldMk cId="2027336907" sldId="264"/>
            <ac:picMk id="15" creationId="{1FF5C63C-0951-44EA-C3F1-9EB5BE33C9A4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5:38:12.551" v="731" actId="115"/>
        <pc:sldMkLst>
          <pc:docMk/>
          <pc:sldMk cId="1701466993" sldId="265"/>
        </pc:sldMkLst>
        <pc:spChg chg="del">
          <ac:chgData name="snehajyothi2302@gmail.com" userId="582c5ce9a6a63055" providerId="LiveId" clId="{CF5C4F6C-38C4-4FAA-8577-389CA80E1E87}" dt="2022-11-18T05:17:54.387" v="1" actId="21"/>
          <ac:spMkLst>
            <pc:docMk/>
            <pc:sldMk cId="1701466993" sldId="265"/>
            <ac:spMk id="2" creationId="{EB9A7404-BA96-3EF0-AC73-8E1CEAD0152E}"/>
          </ac:spMkLst>
        </pc:spChg>
        <pc:spChg chg="add del mod">
          <ac:chgData name="snehajyothi2302@gmail.com" userId="582c5ce9a6a63055" providerId="LiveId" clId="{CF5C4F6C-38C4-4FAA-8577-389CA80E1E87}" dt="2022-11-18T05:38:12.551" v="731" actId="115"/>
          <ac:spMkLst>
            <pc:docMk/>
            <pc:sldMk cId="1701466993" sldId="265"/>
            <ac:spMk id="3" creationId="{D0F29C3A-C110-DFAB-92E2-F54357E3A9FC}"/>
          </ac:spMkLst>
        </pc:spChg>
        <pc:spChg chg="add del mod">
          <ac:chgData name="snehajyothi2302@gmail.com" userId="582c5ce9a6a63055" providerId="LiveId" clId="{CF5C4F6C-38C4-4FAA-8577-389CA80E1E87}" dt="2022-11-18T05:18:03.637" v="5"/>
          <ac:spMkLst>
            <pc:docMk/>
            <pc:sldMk cId="1701466993" sldId="265"/>
            <ac:spMk id="4" creationId="{B9BA9CE7-AF73-F605-C1E1-5A0F9B8436A0}"/>
          </ac:spMkLst>
        </pc:spChg>
        <pc:picChg chg="add mod">
          <ac:chgData name="snehajyothi2302@gmail.com" userId="582c5ce9a6a63055" providerId="LiveId" clId="{CF5C4F6C-38C4-4FAA-8577-389CA80E1E87}" dt="2022-11-18T05:30:14.655" v="245" actId="1076"/>
          <ac:picMkLst>
            <pc:docMk/>
            <pc:sldMk cId="1701466993" sldId="265"/>
            <ac:picMk id="6" creationId="{3BC0171D-ADBE-5C78-F53E-0638C77F82C1}"/>
          </ac:picMkLst>
        </pc:picChg>
        <pc:picChg chg="add mod">
          <ac:chgData name="snehajyothi2302@gmail.com" userId="582c5ce9a6a63055" providerId="LiveId" clId="{CF5C4F6C-38C4-4FAA-8577-389CA80E1E87}" dt="2022-11-18T05:34:23.079" v="549" actId="1076"/>
          <ac:picMkLst>
            <pc:docMk/>
            <pc:sldMk cId="1701466993" sldId="265"/>
            <ac:picMk id="8" creationId="{50ECC24C-5F86-56B9-4AD1-5C1598271BCD}"/>
          </ac:picMkLst>
        </pc:picChg>
        <pc:picChg chg="add mod">
          <ac:chgData name="snehajyothi2302@gmail.com" userId="582c5ce9a6a63055" providerId="LiveId" clId="{CF5C4F6C-38C4-4FAA-8577-389CA80E1E87}" dt="2022-11-18T05:23:47.816" v="169" actId="1076"/>
          <ac:picMkLst>
            <pc:docMk/>
            <pc:sldMk cId="1701466993" sldId="265"/>
            <ac:picMk id="10" creationId="{6C53F46B-C72F-8B1A-9D63-D48A4EAA6A86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5:38:19.291" v="732" actId="115"/>
        <pc:sldMkLst>
          <pc:docMk/>
          <pc:sldMk cId="2862825347" sldId="266"/>
        </pc:sldMkLst>
        <pc:spChg chg="del">
          <ac:chgData name="snehajyothi2302@gmail.com" userId="582c5ce9a6a63055" providerId="LiveId" clId="{CF5C4F6C-38C4-4FAA-8577-389CA80E1E87}" dt="2022-11-18T05:22:35.233" v="162" actId="21"/>
          <ac:spMkLst>
            <pc:docMk/>
            <pc:sldMk cId="2862825347" sldId="266"/>
            <ac:spMk id="2" creationId="{ACDCED15-8C9D-AC49-0352-41258CC042E0}"/>
          </ac:spMkLst>
        </pc:spChg>
        <pc:spChg chg="mod">
          <ac:chgData name="snehajyothi2302@gmail.com" userId="582c5ce9a6a63055" providerId="LiveId" clId="{CF5C4F6C-38C4-4FAA-8577-389CA80E1E87}" dt="2022-11-18T05:38:19.291" v="732" actId="115"/>
          <ac:spMkLst>
            <pc:docMk/>
            <pc:sldMk cId="2862825347" sldId="266"/>
            <ac:spMk id="3" creationId="{8EBEBF9C-64A7-D166-AA62-8301A5B999A3}"/>
          </ac:spMkLst>
        </pc:spChg>
        <pc:spChg chg="add del">
          <ac:chgData name="snehajyothi2302@gmail.com" userId="582c5ce9a6a63055" providerId="LiveId" clId="{CF5C4F6C-38C4-4FAA-8577-389CA80E1E87}" dt="2022-11-18T05:24:53.956" v="181"/>
          <ac:spMkLst>
            <pc:docMk/>
            <pc:sldMk cId="2862825347" sldId="266"/>
            <ac:spMk id="4" creationId="{80FAE41A-B306-F0A8-6D9A-55C12CB774C7}"/>
          </ac:spMkLst>
        </pc:spChg>
        <pc:picChg chg="add mod">
          <ac:chgData name="snehajyothi2302@gmail.com" userId="582c5ce9a6a63055" providerId="LiveId" clId="{CF5C4F6C-38C4-4FAA-8577-389CA80E1E87}" dt="2022-11-18T05:31:12.382" v="251" actId="1076"/>
          <ac:picMkLst>
            <pc:docMk/>
            <pc:sldMk cId="2862825347" sldId="266"/>
            <ac:picMk id="6" creationId="{817FFF78-5C1D-762E-6243-83102CD3B2F5}"/>
          </ac:picMkLst>
        </pc:picChg>
        <pc:picChg chg="add mod">
          <ac:chgData name="snehajyothi2302@gmail.com" userId="582c5ce9a6a63055" providerId="LiveId" clId="{CF5C4F6C-38C4-4FAA-8577-389CA80E1E87}" dt="2022-11-18T05:35:11.070" v="679" actId="1076"/>
          <ac:picMkLst>
            <pc:docMk/>
            <pc:sldMk cId="2862825347" sldId="266"/>
            <ac:picMk id="8" creationId="{685AC36B-F180-CA9C-5C4B-B55F22E7FEED}"/>
          </ac:picMkLst>
        </pc:picChg>
        <pc:picChg chg="add mod">
          <ac:chgData name="snehajyothi2302@gmail.com" userId="582c5ce9a6a63055" providerId="LiveId" clId="{CF5C4F6C-38C4-4FAA-8577-389CA80E1E87}" dt="2022-11-18T05:36:03.087" v="683" actId="1076"/>
          <ac:picMkLst>
            <pc:docMk/>
            <pc:sldMk cId="2862825347" sldId="266"/>
            <ac:picMk id="10" creationId="{76303964-0C76-A3F4-33BD-3154E0C4B748}"/>
          </ac:picMkLst>
        </pc:picChg>
        <pc:picChg chg="add del">
          <ac:chgData name="snehajyothi2302@gmail.com" userId="582c5ce9a6a63055" providerId="LiveId" clId="{CF5C4F6C-38C4-4FAA-8577-389CA80E1E87}" dt="2022-11-18T05:24:53.956" v="181"/>
          <ac:picMkLst>
            <pc:docMk/>
            <pc:sldMk cId="2862825347" sldId="266"/>
            <ac:picMk id="2050" creationId="{14A55B79-7F99-5B93-B543-2A4FF32C53D9}"/>
          </ac:picMkLst>
        </pc:picChg>
        <pc:picChg chg="add del">
          <ac:chgData name="snehajyothi2302@gmail.com" userId="582c5ce9a6a63055" providerId="LiveId" clId="{CF5C4F6C-38C4-4FAA-8577-389CA80E1E87}" dt="2022-11-18T05:24:53.956" v="181"/>
          <ac:picMkLst>
            <pc:docMk/>
            <pc:sldMk cId="2862825347" sldId="266"/>
            <ac:picMk id="2051" creationId="{22D629C2-5CAE-2BB4-8658-B20FDBC82F35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6:13:50.838" v="1455" actId="255"/>
        <pc:sldMkLst>
          <pc:docMk/>
          <pc:sldMk cId="1223338661" sldId="267"/>
        </pc:sldMkLst>
        <pc:spChg chg="del">
          <ac:chgData name="snehajyothi2302@gmail.com" userId="582c5ce9a6a63055" providerId="LiveId" clId="{CF5C4F6C-38C4-4FAA-8577-389CA80E1E87}" dt="2022-11-18T05:37:13.208" v="685" actId="21"/>
          <ac:spMkLst>
            <pc:docMk/>
            <pc:sldMk cId="1223338661" sldId="267"/>
            <ac:spMk id="2" creationId="{E237F77B-AB9B-18A8-87E1-8BDCF052B824}"/>
          </ac:spMkLst>
        </pc:spChg>
        <pc:spChg chg="mod">
          <ac:chgData name="snehajyothi2302@gmail.com" userId="582c5ce9a6a63055" providerId="LiveId" clId="{CF5C4F6C-38C4-4FAA-8577-389CA80E1E87}" dt="2022-11-18T06:13:50.838" v="1455" actId="255"/>
          <ac:spMkLst>
            <pc:docMk/>
            <pc:sldMk cId="1223338661" sldId="267"/>
            <ac:spMk id="3" creationId="{F06B6C6C-160F-DDCA-6D4A-84F31032D1A1}"/>
          </ac:spMkLst>
        </pc:spChg>
        <pc:picChg chg="add mod">
          <ac:chgData name="snehajyothi2302@gmail.com" userId="582c5ce9a6a63055" providerId="LiveId" clId="{CF5C4F6C-38C4-4FAA-8577-389CA80E1E87}" dt="2022-11-18T05:43:15.357" v="923" actId="1076"/>
          <ac:picMkLst>
            <pc:docMk/>
            <pc:sldMk cId="1223338661" sldId="267"/>
            <ac:picMk id="5" creationId="{E29914CD-97FC-8AFD-881D-15BFD4BDAEB4}"/>
          </ac:picMkLst>
        </pc:picChg>
        <pc:picChg chg="add mod">
          <ac:chgData name="snehajyothi2302@gmail.com" userId="582c5ce9a6a63055" providerId="LiveId" clId="{CF5C4F6C-38C4-4FAA-8577-389CA80E1E87}" dt="2022-11-18T05:43:16.932" v="924" actId="1076"/>
          <ac:picMkLst>
            <pc:docMk/>
            <pc:sldMk cId="1223338661" sldId="267"/>
            <ac:picMk id="7" creationId="{3D489FC0-27F3-17E3-CAA5-9046269756AC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5:54:10.879" v="1107" actId="20577"/>
        <pc:sldMkLst>
          <pc:docMk/>
          <pc:sldMk cId="3196258400" sldId="268"/>
        </pc:sldMkLst>
        <pc:spChg chg="del">
          <ac:chgData name="snehajyothi2302@gmail.com" userId="582c5ce9a6a63055" providerId="LiveId" clId="{CF5C4F6C-38C4-4FAA-8577-389CA80E1E87}" dt="2022-11-18T05:43:34.055" v="926" actId="21"/>
          <ac:spMkLst>
            <pc:docMk/>
            <pc:sldMk cId="3196258400" sldId="268"/>
            <ac:spMk id="2" creationId="{180C53C3-ADE1-24CD-4F2C-7075F6384BAD}"/>
          </ac:spMkLst>
        </pc:spChg>
        <pc:spChg chg="mod">
          <ac:chgData name="snehajyothi2302@gmail.com" userId="582c5ce9a6a63055" providerId="LiveId" clId="{CF5C4F6C-38C4-4FAA-8577-389CA80E1E87}" dt="2022-11-18T05:54:10.879" v="1107" actId="20577"/>
          <ac:spMkLst>
            <pc:docMk/>
            <pc:sldMk cId="3196258400" sldId="268"/>
            <ac:spMk id="3" creationId="{4359EE29-085E-A479-3DA0-994FB90518CB}"/>
          </ac:spMkLst>
        </pc:spChg>
        <pc:picChg chg="add mod">
          <ac:chgData name="snehajyothi2302@gmail.com" userId="582c5ce9a6a63055" providerId="LiveId" clId="{CF5C4F6C-38C4-4FAA-8577-389CA80E1E87}" dt="2022-11-18T05:53:03.131" v="1007" actId="1076"/>
          <ac:picMkLst>
            <pc:docMk/>
            <pc:sldMk cId="3196258400" sldId="268"/>
            <ac:picMk id="5" creationId="{598E8780-AF43-63F5-1B92-A575A735DB38}"/>
          </ac:picMkLst>
        </pc:picChg>
        <pc:picChg chg="add mod">
          <ac:chgData name="snehajyothi2302@gmail.com" userId="582c5ce9a6a63055" providerId="LiveId" clId="{CF5C4F6C-38C4-4FAA-8577-389CA80E1E87}" dt="2022-11-18T05:53:16.355" v="1011" actId="1076"/>
          <ac:picMkLst>
            <pc:docMk/>
            <pc:sldMk cId="3196258400" sldId="268"/>
            <ac:picMk id="7" creationId="{E1508C71-4038-79A7-5AE8-A6666597EF3A}"/>
          </ac:picMkLst>
        </pc:picChg>
        <pc:picChg chg="add del mod">
          <ac:chgData name="snehajyothi2302@gmail.com" userId="582c5ce9a6a63055" providerId="LiveId" clId="{CF5C4F6C-38C4-4FAA-8577-389CA80E1E87}" dt="2022-11-18T05:50:55.038" v="979" actId="478"/>
          <ac:picMkLst>
            <pc:docMk/>
            <pc:sldMk cId="3196258400" sldId="268"/>
            <ac:picMk id="9" creationId="{7129ECC0-9E66-D804-9B78-DD36AEE6A527}"/>
          </ac:picMkLst>
        </pc:picChg>
        <pc:picChg chg="add del mod">
          <ac:chgData name="snehajyothi2302@gmail.com" userId="582c5ce9a6a63055" providerId="LiveId" clId="{CF5C4F6C-38C4-4FAA-8577-389CA80E1E87}" dt="2022-11-18T05:50:54.282" v="978" actId="478"/>
          <ac:picMkLst>
            <pc:docMk/>
            <pc:sldMk cId="3196258400" sldId="268"/>
            <ac:picMk id="11" creationId="{6EC467EE-60D7-9F3F-39EF-20E348C2B428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6:01:25.363" v="1262" actId="14100"/>
        <pc:sldMkLst>
          <pc:docMk/>
          <pc:sldMk cId="3161261695" sldId="269"/>
        </pc:sldMkLst>
        <pc:spChg chg="mod">
          <ac:chgData name="snehajyothi2302@gmail.com" userId="582c5ce9a6a63055" providerId="LiveId" clId="{CF5C4F6C-38C4-4FAA-8577-389CA80E1E87}" dt="2022-11-18T05:55:04.344" v="1124" actId="255"/>
          <ac:spMkLst>
            <pc:docMk/>
            <pc:sldMk cId="3161261695" sldId="269"/>
            <ac:spMk id="2" creationId="{790D06F0-0163-66F0-68FC-AB3286381377}"/>
          </ac:spMkLst>
        </pc:spChg>
        <pc:spChg chg="mod">
          <ac:chgData name="snehajyothi2302@gmail.com" userId="582c5ce9a6a63055" providerId="LiveId" clId="{CF5C4F6C-38C4-4FAA-8577-389CA80E1E87}" dt="2022-11-18T06:01:18.630" v="1261" actId="255"/>
          <ac:spMkLst>
            <pc:docMk/>
            <pc:sldMk cId="3161261695" sldId="269"/>
            <ac:spMk id="3" creationId="{078BB187-29BA-DD40-90C2-AFB44F91753D}"/>
          </ac:spMkLst>
        </pc:spChg>
        <pc:picChg chg="add mod">
          <ac:chgData name="snehajyothi2302@gmail.com" userId="582c5ce9a6a63055" providerId="LiveId" clId="{CF5C4F6C-38C4-4FAA-8577-389CA80E1E87}" dt="2022-11-18T06:01:05.170" v="1259" actId="14100"/>
          <ac:picMkLst>
            <pc:docMk/>
            <pc:sldMk cId="3161261695" sldId="269"/>
            <ac:picMk id="5" creationId="{9A4F8E54-9951-070F-B5EF-F7572305D6D2}"/>
          </ac:picMkLst>
        </pc:picChg>
        <pc:picChg chg="add del mod">
          <ac:chgData name="snehajyothi2302@gmail.com" userId="582c5ce9a6a63055" providerId="LiveId" clId="{CF5C4F6C-38C4-4FAA-8577-389CA80E1E87}" dt="2022-11-18T05:57:12.378" v="1176"/>
          <ac:picMkLst>
            <pc:docMk/>
            <pc:sldMk cId="3161261695" sldId="269"/>
            <ac:picMk id="3074" creationId="{6BA4076E-BF33-45A2-808C-40E3A9D42575}"/>
          </ac:picMkLst>
        </pc:picChg>
        <pc:picChg chg="add del mod">
          <ac:chgData name="snehajyothi2302@gmail.com" userId="582c5ce9a6a63055" providerId="LiveId" clId="{CF5C4F6C-38C4-4FAA-8577-389CA80E1E87}" dt="2022-11-18T05:57:18.708" v="1180"/>
          <ac:picMkLst>
            <pc:docMk/>
            <pc:sldMk cId="3161261695" sldId="269"/>
            <ac:picMk id="3076" creationId="{60864B17-93E9-8385-32E2-298699E7515D}"/>
          </ac:picMkLst>
        </pc:picChg>
        <pc:picChg chg="add del mod">
          <ac:chgData name="snehajyothi2302@gmail.com" userId="582c5ce9a6a63055" providerId="LiveId" clId="{CF5C4F6C-38C4-4FAA-8577-389CA80E1E87}" dt="2022-11-18T05:57:33.804" v="1187"/>
          <ac:picMkLst>
            <pc:docMk/>
            <pc:sldMk cId="3161261695" sldId="269"/>
            <ac:picMk id="3078" creationId="{537C05B0-31D8-C129-F1FF-D558E5339F35}"/>
          </ac:picMkLst>
        </pc:picChg>
        <pc:picChg chg="add mod">
          <ac:chgData name="snehajyothi2302@gmail.com" userId="582c5ce9a6a63055" providerId="LiveId" clId="{CF5C4F6C-38C4-4FAA-8577-389CA80E1E87}" dt="2022-11-18T06:01:25.363" v="1262" actId="14100"/>
          <ac:picMkLst>
            <pc:docMk/>
            <pc:sldMk cId="3161261695" sldId="269"/>
            <ac:picMk id="3080" creationId="{5156772F-DB0F-D690-3C23-6C9E71CABC8D}"/>
          </ac:picMkLst>
        </pc:picChg>
        <pc:picChg chg="add mod">
          <ac:chgData name="snehajyothi2302@gmail.com" userId="582c5ce9a6a63055" providerId="LiveId" clId="{CF5C4F6C-38C4-4FAA-8577-389CA80E1E87}" dt="2022-11-18T06:01:00.970" v="1258" actId="1076"/>
          <ac:picMkLst>
            <pc:docMk/>
            <pc:sldMk cId="3161261695" sldId="269"/>
            <ac:picMk id="3082" creationId="{9E613ADD-CCB2-4F36-D5EF-B8067BA4B16C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6:10:42.258" v="1396" actId="14100"/>
        <pc:sldMkLst>
          <pc:docMk/>
          <pc:sldMk cId="518554279" sldId="270"/>
        </pc:sldMkLst>
        <pc:spChg chg="del">
          <ac:chgData name="snehajyothi2302@gmail.com" userId="582c5ce9a6a63055" providerId="LiveId" clId="{CF5C4F6C-38C4-4FAA-8577-389CA80E1E87}" dt="2022-11-18T06:01:40.551" v="1264" actId="21"/>
          <ac:spMkLst>
            <pc:docMk/>
            <pc:sldMk cId="518554279" sldId="270"/>
            <ac:spMk id="2" creationId="{C0177869-C88D-93BD-545D-F105AC4D4456}"/>
          </ac:spMkLst>
        </pc:spChg>
        <pc:spChg chg="mod">
          <ac:chgData name="snehajyothi2302@gmail.com" userId="582c5ce9a6a63055" providerId="LiveId" clId="{CF5C4F6C-38C4-4FAA-8577-389CA80E1E87}" dt="2022-11-18T06:04:28.372" v="1278" actId="1076"/>
          <ac:spMkLst>
            <pc:docMk/>
            <pc:sldMk cId="518554279" sldId="270"/>
            <ac:spMk id="3" creationId="{4FA5C996-0D1F-4300-723C-B126AF5C19C7}"/>
          </ac:spMkLst>
        </pc:spChg>
        <pc:picChg chg="add mod">
          <ac:chgData name="snehajyothi2302@gmail.com" userId="582c5ce9a6a63055" providerId="LiveId" clId="{CF5C4F6C-38C4-4FAA-8577-389CA80E1E87}" dt="2022-11-18T06:06:53.747" v="1330" actId="1076"/>
          <ac:picMkLst>
            <pc:docMk/>
            <pc:sldMk cId="518554279" sldId="270"/>
            <ac:picMk id="5" creationId="{C5E95804-071C-9CEE-C73C-967FFF8308C3}"/>
          </ac:picMkLst>
        </pc:picChg>
        <pc:picChg chg="add del mod">
          <ac:chgData name="snehajyothi2302@gmail.com" userId="582c5ce9a6a63055" providerId="LiveId" clId="{CF5C4F6C-38C4-4FAA-8577-389CA80E1E87}" dt="2022-11-18T06:04:28.791" v="1279"/>
          <ac:picMkLst>
            <pc:docMk/>
            <pc:sldMk cId="518554279" sldId="270"/>
            <ac:picMk id="4098" creationId="{34CE0D79-9E77-9248-7DCD-2943396D655F}"/>
          </ac:picMkLst>
        </pc:picChg>
        <pc:picChg chg="add mod">
          <ac:chgData name="snehajyothi2302@gmail.com" userId="582c5ce9a6a63055" providerId="LiveId" clId="{CF5C4F6C-38C4-4FAA-8577-389CA80E1E87}" dt="2022-11-18T06:10:38.011" v="1395" actId="14100"/>
          <ac:picMkLst>
            <pc:docMk/>
            <pc:sldMk cId="518554279" sldId="270"/>
            <ac:picMk id="4100" creationId="{7E12EB46-4317-379A-46A3-7641E13E0FA0}"/>
          </ac:picMkLst>
        </pc:picChg>
        <pc:picChg chg="add del mod">
          <ac:chgData name="snehajyothi2302@gmail.com" userId="582c5ce9a6a63055" providerId="LiveId" clId="{CF5C4F6C-38C4-4FAA-8577-389CA80E1E87}" dt="2022-11-18T06:06:19.501" v="1305"/>
          <ac:picMkLst>
            <pc:docMk/>
            <pc:sldMk cId="518554279" sldId="270"/>
            <ac:picMk id="4102" creationId="{2A865BC8-144E-9B84-FE1B-9B6E54077E3B}"/>
          </ac:picMkLst>
        </pc:picChg>
        <pc:picChg chg="add mod">
          <ac:chgData name="snehajyothi2302@gmail.com" userId="582c5ce9a6a63055" providerId="LiveId" clId="{CF5C4F6C-38C4-4FAA-8577-389CA80E1E87}" dt="2022-11-18T06:10:42.258" v="1396" actId="14100"/>
          <ac:picMkLst>
            <pc:docMk/>
            <pc:sldMk cId="518554279" sldId="270"/>
            <ac:picMk id="4104" creationId="{496F2616-FE50-4349-7A26-DBC708EFD104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06:10:50.611" v="1397" actId="14100"/>
        <pc:sldMkLst>
          <pc:docMk/>
          <pc:sldMk cId="1383139780" sldId="271"/>
        </pc:sldMkLst>
        <pc:spChg chg="del">
          <ac:chgData name="snehajyothi2302@gmail.com" userId="582c5ce9a6a63055" providerId="LiveId" clId="{CF5C4F6C-38C4-4FAA-8577-389CA80E1E87}" dt="2022-11-18T06:07:15.677" v="1332" actId="21"/>
          <ac:spMkLst>
            <pc:docMk/>
            <pc:sldMk cId="1383139780" sldId="271"/>
            <ac:spMk id="2" creationId="{CE7E6A64-CF9F-B43D-53CA-D234775C5A05}"/>
          </ac:spMkLst>
        </pc:spChg>
        <pc:spChg chg="mod">
          <ac:chgData name="snehajyothi2302@gmail.com" userId="582c5ce9a6a63055" providerId="LiveId" clId="{CF5C4F6C-38C4-4FAA-8577-389CA80E1E87}" dt="2022-11-18T06:08:25.392" v="1346" actId="1076"/>
          <ac:spMkLst>
            <pc:docMk/>
            <pc:sldMk cId="1383139780" sldId="271"/>
            <ac:spMk id="3" creationId="{3F54A6F9-F3BF-1CAD-D699-4FC8B6976F83}"/>
          </ac:spMkLst>
        </pc:spChg>
        <pc:picChg chg="add mod">
          <ac:chgData name="snehajyothi2302@gmail.com" userId="582c5ce9a6a63055" providerId="LiveId" clId="{CF5C4F6C-38C4-4FAA-8577-389CA80E1E87}" dt="2022-11-18T06:10:50.611" v="1397" actId="14100"/>
          <ac:picMkLst>
            <pc:docMk/>
            <pc:sldMk cId="1383139780" sldId="271"/>
            <ac:picMk id="5" creationId="{E178ACE7-75F4-F5CF-188D-53381A164BC9}"/>
          </ac:picMkLst>
        </pc:picChg>
        <pc:picChg chg="add del mod">
          <ac:chgData name="snehajyothi2302@gmail.com" userId="582c5ce9a6a63055" providerId="LiveId" clId="{CF5C4F6C-38C4-4FAA-8577-389CA80E1E87}" dt="2022-11-18T06:08:25.740" v="1347"/>
          <ac:picMkLst>
            <pc:docMk/>
            <pc:sldMk cId="1383139780" sldId="271"/>
            <ac:picMk id="5122" creationId="{58435816-E6D7-7D9B-BD0D-E119A44994A1}"/>
          </ac:picMkLst>
        </pc:picChg>
        <pc:picChg chg="add mod">
          <ac:chgData name="snehajyothi2302@gmail.com" userId="582c5ce9a6a63055" providerId="LiveId" clId="{CF5C4F6C-38C4-4FAA-8577-389CA80E1E87}" dt="2022-11-18T06:09:59.906" v="1373" actId="1076"/>
          <ac:picMkLst>
            <pc:docMk/>
            <pc:sldMk cId="1383139780" sldId="271"/>
            <ac:picMk id="5124" creationId="{02FBD202-BDA6-E11B-4F99-63712EFFDB5D}"/>
          </ac:picMkLst>
        </pc:picChg>
        <pc:picChg chg="add del mod">
          <ac:chgData name="snehajyothi2302@gmail.com" userId="582c5ce9a6a63055" providerId="LiveId" clId="{CF5C4F6C-38C4-4FAA-8577-389CA80E1E87}" dt="2022-11-18T06:10:00.305" v="1374"/>
          <ac:picMkLst>
            <pc:docMk/>
            <pc:sldMk cId="1383139780" sldId="271"/>
            <ac:picMk id="5126" creationId="{71B1C4B4-A7BC-368A-F3F2-95E7C2245887}"/>
          </ac:picMkLst>
        </pc:picChg>
        <pc:picChg chg="add mod">
          <ac:chgData name="snehajyothi2302@gmail.com" userId="582c5ce9a6a63055" providerId="LiveId" clId="{CF5C4F6C-38C4-4FAA-8577-389CA80E1E87}" dt="2022-11-18T06:10:28.025" v="1394" actId="1076"/>
          <ac:picMkLst>
            <pc:docMk/>
            <pc:sldMk cId="1383139780" sldId="271"/>
            <ac:picMk id="5128" creationId="{34EE6F86-B1E9-D171-7ACE-8F8AD8F8C778}"/>
          </ac:picMkLst>
        </pc:picChg>
      </pc:sldChg>
      <pc:sldChg chg="delSp modSp new mod">
        <pc:chgData name="snehajyothi2302@gmail.com" userId="582c5ce9a6a63055" providerId="LiveId" clId="{CF5C4F6C-38C4-4FAA-8577-389CA80E1E87}" dt="2022-11-18T06:13:12.849" v="1454" actId="20577"/>
        <pc:sldMkLst>
          <pc:docMk/>
          <pc:sldMk cId="678034228" sldId="272"/>
        </pc:sldMkLst>
        <pc:spChg chg="del">
          <ac:chgData name="snehajyothi2302@gmail.com" userId="582c5ce9a6a63055" providerId="LiveId" clId="{CF5C4F6C-38C4-4FAA-8577-389CA80E1E87}" dt="2022-11-18T06:11:31.014" v="1399" actId="478"/>
          <ac:spMkLst>
            <pc:docMk/>
            <pc:sldMk cId="678034228" sldId="272"/>
            <ac:spMk id="2" creationId="{58309C93-0A3D-D35F-DA3C-D2C0E9CF0E54}"/>
          </ac:spMkLst>
        </pc:spChg>
        <pc:spChg chg="mod">
          <ac:chgData name="snehajyothi2302@gmail.com" userId="582c5ce9a6a63055" providerId="LiveId" clId="{CF5C4F6C-38C4-4FAA-8577-389CA80E1E87}" dt="2022-11-18T06:13:12.849" v="1454" actId="20577"/>
          <ac:spMkLst>
            <pc:docMk/>
            <pc:sldMk cId="678034228" sldId="272"/>
            <ac:spMk id="3" creationId="{D351283B-3817-0BF0-15D0-644FD8272652}"/>
          </ac:spMkLst>
        </pc:spChg>
      </pc:sldChg>
      <pc:sldChg chg="delSp modSp new mod">
        <pc:chgData name="snehajyothi2302@gmail.com" userId="582c5ce9a6a63055" providerId="LiveId" clId="{CF5C4F6C-38C4-4FAA-8577-389CA80E1E87}" dt="2022-11-18T06:30:25.542" v="1497" actId="20577"/>
        <pc:sldMkLst>
          <pc:docMk/>
          <pc:sldMk cId="1230160137" sldId="273"/>
        </pc:sldMkLst>
        <pc:spChg chg="del">
          <ac:chgData name="snehajyothi2302@gmail.com" userId="582c5ce9a6a63055" providerId="LiveId" clId="{CF5C4F6C-38C4-4FAA-8577-389CA80E1E87}" dt="2022-11-18T06:29:53.223" v="1458" actId="21"/>
          <ac:spMkLst>
            <pc:docMk/>
            <pc:sldMk cId="1230160137" sldId="273"/>
            <ac:spMk id="2" creationId="{9AAEBDE4-5619-9F27-77B4-530FBB68883C}"/>
          </ac:spMkLst>
        </pc:spChg>
        <pc:spChg chg="mod">
          <ac:chgData name="snehajyothi2302@gmail.com" userId="582c5ce9a6a63055" providerId="LiveId" clId="{CF5C4F6C-38C4-4FAA-8577-389CA80E1E87}" dt="2022-11-18T06:30:25.542" v="1497" actId="20577"/>
          <ac:spMkLst>
            <pc:docMk/>
            <pc:sldMk cId="1230160137" sldId="273"/>
            <ac:spMk id="3" creationId="{A523E4A5-5A0A-6779-A4E8-3546B9CBB2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1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20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6839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331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6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12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5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3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1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5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8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81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89013" y="14579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EE 305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C996-0D1F-4300-723C-B126AF5C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6" y="453154"/>
            <a:ext cx="9434858" cy="5795245"/>
          </a:xfrm>
        </p:spPr>
        <p:txBody>
          <a:bodyPr/>
          <a:lstStyle/>
          <a:p>
            <a:pPr marL="0" indent="0">
              <a:buNone/>
            </a:pPr>
            <a:r>
              <a:rPr lang="en-IN" sz="1800" u="sng" dirty="0"/>
              <a:t>2. Quarter-wave sections (l = 𝞴/4, 𝛃l= 𝞹/2)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95804-071C-9CEE-C73C-967FFF83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9" y="1869225"/>
            <a:ext cx="4936391" cy="327848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E12EB46-4317-379A-46A3-7641E13E0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 b="-15721"/>
          <a:stretch/>
        </p:blipFill>
        <p:spPr bwMode="auto">
          <a:xfrm>
            <a:off x="5995820" y="283221"/>
            <a:ext cx="3965863" cy="348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96F2616-FE50-4349-7A26-DBC708EFD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5" b="-15365"/>
          <a:stretch/>
        </p:blipFill>
        <p:spPr bwMode="auto">
          <a:xfrm>
            <a:off x="5995820" y="3429000"/>
            <a:ext cx="3965863" cy="35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4A6F9-F3BF-1CAD-D699-4FC8B697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928" y="453154"/>
            <a:ext cx="9264926" cy="579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u="sng" dirty="0"/>
              <a:t>3. </a:t>
            </a:r>
            <a:r>
              <a:rPr lang="en-US" sz="1800" u="sng" dirty="0"/>
              <a:t>Half-wave sections (l = 𝞴/2, 𝛃l= 𝞹)</a:t>
            </a:r>
            <a:endParaRPr lang="en-IN" sz="18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8ACE7-75F4-F5CF-188D-53381A16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27" y="1801484"/>
            <a:ext cx="4822853" cy="3195056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FBD202-BDA6-E11B-4F99-63712EFFD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0" b="-15970"/>
          <a:stretch/>
        </p:blipFill>
        <p:spPr bwMode="auto">
          <a:xfrm>
            <a:off x="5901790" y="319668"/>
            <a:ext cx="4083781" cy="36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4EE6F86-B1E9-D171-7ACE-8F8AD8F8C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9" b="-16589"/>
          <a:stretch/>
        </p:blipFill>
        <p:spPr bwMode="auto">
          <a:xfrm>
            <a:off x="5901789" y="3567440"/>
            <a:ext cx="4083781" cy="36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3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283B-3817-0BF0-15D0-644FD8272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890124"/>
            <a:ext cx="8946541" cy="535827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CONCLUSION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We’ve seen how transmission lines behave in different conditions such as lossless/lossy and also in different lengths of sections into consideration.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b="1" dirty="0"/>
              <a:t>REFERENCES</a:t>
            </a:r>
          </a:p>
          <a:p>
            <a:pPr marL="0" indent="0">
              <a:buNone/>
            </a:pPr>
            <a:r>
              <a:rPr lang="en-US" sz="1600" dirty="0"/>
              <a:t>1. Lecture Notes</a:t>
            </a:r>
          </a:p>
          <a:p>
            <a:pPr marL="0" indent="0">
              <a:buNone/>
            </a:pPr>
            <a:r>
              <a:rPr lang="en-US" sz="1600" dirty="0"/>
              <a:t>2. David K. Cheng : Fields and </a:t>
            </a:r>
            <a:r>
              <a:rPr lang="en-US" sz="1600" dirty="0" err="1"/>
              <a:t>elctromangnetics</a:t>
            </a: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7803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E4A5-5A0A-6779-A4E8-3546B9CB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968" y="428879"/>
            <a:ext cx="8946541" cy="49779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6600" dirty="0"/>
          </a:p>
          <a:p>
            <a:pPr marL="0" indent="0">
              <a:buNone/>
            </a:pPr>
            <a:r>
              <a:rPr lang="en-IN" sz="6600" dirty="0"/>
              <a:t>       </a:t>
            </a:r>
          </a:p>
          <a:p>
            <a:pPr marL="0" indent="0">
              <a:buNone/>
            </a:pPr>
            <a:r>
              <a:rPr lang="en-IN" sz="6600" dirty="0"/>
              <a:t>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23016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17D8B-D64F-410F-D61C-F2B08B3B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653" y="2249487"/>
            <a:ext cx="5532083" cy="3541714"/>
          </a:xfrm>
        </p:spPr>
        <p:txBody>
          <a:bodyPr/>
          <a:lstStyle/>
          <a:p>
            <a:pPr mar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Group Members:</a:t>
            </a:r>
            <a:endParaRPr lang="en-IN" sz="2000" b="0" dirty="0">
              <a:solidFill>
                <a:schemeClr val="bg2">
                  <a:lumMod val="75000"/>
                </a:schemeClr>
              </a:solidFill>
              <a:effectLst/>
            </a:endParaRPr>
          </a:p>
          <a:p>
            <a:pPr marL="0" indent="0" algn="ctr" rtl="0" fontAlgn="base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Harshitha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Budati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200002022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K Sneha 200002041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Pavani </a:t>
            </a: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Oruganti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200002057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 </a:t>
            </a: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Sarvani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V S  200002068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Kirtika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IN" sz="20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Zanzan</a:t>
            </a:r>
            <a:r>
              <a:rPr lang="en-IN" sz="20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200002085</a:t>
            </a:r>
          </a:p>
          <a:p>
            <a:pPr marL="0" indent="0">
              <a:buNone/>
            </a:pPr>
            <a:r>
              <a:rPr lang="en-IN" dirty="0"/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6260-341C-EDAC-5280-BF58B951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E2DD-8753-745D-5774-9DB135A7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plane wave (having angular frequency of w rad/sec and phase constant of </a:t>
            </a:r>
            <a:r>
              <a:rPr lang="en-IN" sz="1800" b="0" i="0" u="none" strike="noStrike" dirty="0">
                <a:effectLst/>
                <a:latin typeface="Droid Serif"/>
              </a:rPr>
              <a:t>𝛃</a:t>
            </a:r>
            <a:r>
              <a:rPr lang="en-IN" sz="1800" b="0" i="0" u="none" strike="noStrike" dirty="0">
                <a:solidFill>
                  <a:srgbClr val="666666"/>
                </a:solidFill>
                <a:effectLst/>
                <a:latin typeface="Droid Serif"/>
              </a:rPr>
              <a:t> </a:t>
            </a:r>
            <a:r>
              <a:rPr lang="en-US" dirty="0"/>
              <a:t>rad/m) propagating along a transmission line and terminated by a load impedance ZL. The</a:t>
            </a:r>
          </a:p>
          <a:p>
            <a:pPr marL="0" indent="0">
              <a:buNone/>
            </a:pPr>
            <a:r>
              <a:rPr lang="en-US" dirty="0"/>
              <a:t>transmission line has a characteristic impedance of Zo (=Ro + </a:t>
            </a:r>
            <a:r>
              <a:rPr lang="en-US" dirty="0" err="1"/>
              <a:t>jXo</a:t>
            </a:r>
            <a:r>
              <a:rPr lang="en-US" dirty="0"/>
              <a:t>) and length of l. Plot the input</a:t>
            </a:r>
          </a:p>
          <a:p>
            <a:pPr marL="0" indent="0">
              <a:buNone/>
            </a:pPr>
            <a:r>
              <a:rPr lang="en-US" dirty="0"/>
              <a:t>impedance Zi of the transmission line for different values of the load impedance ZL (=RL + </a:t>
            </a:r>
            <a:r>
              <a:rPr lang="en-US" dirty="0" err="1"/>
              <a:t>jXL</a:t>
            </a:r>
            <a:r>
              <a:rPr lang="en-US" dirty="0"/>
              <a:t>). Note:</a:t>
            </a:r>
          </a:p>
          <a:p>
            <a:pPr marL="0" indent="0">
              <a:buNone/>
            </a:pPr>
            <a:r>
              <a:rPr lang="en-US" dirty="0"/>
              <a:t>the parameter l should be considered as input in terms of </a:t>
            </a:r>
            <a:r>
              <a:rPr lang="en-IN" sz="1900" b="0" i="0" u="none" strike="noStrike" dirty="0">
                <a:effectLst/>
                <a:latin typeface="Droid Serif"/>
              </a:rPr>
              <a:t>𝛌</a:t>
            </a:r>
            <a:r>
              <a:rPr lang="en-US" dirty="0"/>
              <a:t>. The parameter values </a:t>
            </a:r>
            <a:r>
              <a:rPr lang="en-IN" sz="1900" b="0" i="0" u="none" strike="noStrike" dirty="0">
                <a:effectLst/>
                <a:latin typeface="Droid Serif"/>
              </a:rPr>
              <a:t>𝛃</a:t>
            </a:r>
            <a:r>
              <a:rPr lang="en-US" dirty="0"/>
              <a:t>, w, l, R0, X0, RL,</a:t>
            </a:r>
          </a:p>
          <a:p>
            <a:pPr marL="0" indent="0">
              <a:buNone/>
            </a:pPr>
            <a:r>
              <a:rPr lang="en-US" dirty="0"/>
              <a:t>XL will be provided from user-end.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95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890-2D47-D2E8-B7C3-2EC8380D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72" y="245873"/>
            <a:ext cx="9912355" cy="1084606"/>
          </a:xfrm>
        </p:spPr>
        <p:txBody>
          <a:bodyPr>
            <a:normAutofit/>
          </a:bodyPr>
          <a:lstStyle/>
          <a:p>
            <a:r>
              <a:rPr lang="en-IN" sz="2800" dirty="0"/>
              <a:t>THEORY</a:t>
            </a:r>
            <a:br>
              <a:rPr lang="en-IN" dirty="0"/>
            </a:br>
            <a:endParaRPr lang="en-IN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FF5C63C-0951-44EA-C3F1-9EB5BE33C9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1" t="-1" r="380" b="814"/>
          <a:stretch/>
        </p:blipFill>
        <p:spPr>
          <a:xfrm>
            <a:off x="6335356" y="4384793"/>
            <a:ext cx="5537649" cy="178227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7B7A-3699-7BF2-8605-8A4C68960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6072" y="1151389"/>
            <a:ext cx="10712740" cy="455522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propagation constant for a TEM wave is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Ɣ =   𝝰+ j 𝛃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Where  𝝰 is attenuation factor and 𝛃 is phase shift constant.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formula for the input impedance Zi of a lossless line of length l terminated in ZL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Equation (I)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In most cases transmission-line segments can be considered lossless. i.e. 𝝰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Hence, Ɣ = j𝛃, Z0 = R0, and tanh </a:t>
            </a:r>
            <a:r>
              <a:rPr lang="en-IN" sz="1600" dirty="0" err="1"/>
              <a:t>Ɣl</a:t>
            </a:r>
            <a:r>
              <a:rPr lang="en-IN" sz="1600" dirty="0"/>
              <a:t> = tanh (j𝛃l) = j tan 𝛃l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The equation (I) becomes </a:t>
            </a:r>
          </a:p>
          <a:p>
            <a:pPr marL="0" indent="0">
              <a:buNone/>
            </a:pPr>
            <a:r>
              <a:rPr lang="en-IN" sz="1600" dirty="0"/>
              <a:t>                  Equation (II)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56F29-1E82-E358-9D8E-D13E0E8E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93" y="2679895"/>
            <a:ext cx="2909728" cy="55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F715D8-FCA7-3628-C968-A80DD772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3" y="4486937"/>
            <a:ext cx="2419474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3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29C3A-C110-DFAB-92E2-F54357E3A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5560"/>
            <a:ext cx="9905999" cy="5738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We now consider several important special cases. </a:t>
            </a:r>
          </a:p>
          <a:p>
            <a:pPr marL="0" indent="0">
              <a:buNone/>
            </a:pPr>
            <a:r>
              <a:rPr lang="en-US" sz="1600" u="sng" dirty="0"/>
              <a:t>1. Open-circuit termination (ZL →∞)</a:t>
            </a:r>
          </a:p>
          <a:p>
            <a:pPr marL="457200" lvl="1" indent="0">
              <a:buNone/>
            </a:pPr>
            <a:r>
              <a:rPr lang="en-US" sz="1600" dirty="0"/>
              <a:t> We have, from Eq. (II),</a:t>
            </a:r>
          </a:p>
          <a:p>
            <a:pPr marL="457200" lvl="1" indent="0">
              <a:buNone/>
            </a:pPr>
            <a:r>
              <a:rPr lang="en-US" sz="1600" dirty="0"/>
              <a:t>           Equation (III)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/>
              <a:t>Above equation shows that the input impedance of an open-circuited lossless line is </a:t>
            </a:r>
            <a:r>
              <a:rPr lang="en-US" sz="1600" b="1" u="sng" dirty="0"/>
              <a:t>purely reactive</a:t>
            </a:r>
            <a:r>
              <a:rPr lang="en-US" sz="1600" dirty="0"/>
              <a:t>. The line can, however, be either capacitive or inductive because the function cot 𝛃l  can be either positive or negative, depending on the value of 𝛃l(=2𝞹l/𝛌).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/>
              <a:t>                                                                                                      </a:t>
            </a:r>
            <a:r>
              <a:rPr lang="en-US" sz="1050" dirty="0"/>
              <a:t>Input reactance of open-circuited transmission line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                                                   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0171D-ADBE-5C78-F53E-0638C77F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08" y="1485933"/>
            <a:ext cx="3283119" cy="62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CC24C-5F86-56B9-4AD1-5C159827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26" y="3831764"/>
            <a:ext cx="2876698" cy="292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3F46B-C72F-8B1A-9D63-D48A4EAA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32" y="3506035"/>
            <a:ext cx="5645440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6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BF9C-64A7-D166-AA62-8301A5B99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1772"/>
            <a:ext cx="9905999" cy="605284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2. Short circuit (ZL=0)      </a:t>
            </a:r>
          </a:p>
          <a:p>
            <a:pPr marL="457200" lvl="1" indent="0">
              <a:buNone/>
            </a:pPr>
            <a:r>
              <a:rPr lang="en-US" sz="1800" dirty="0"/>
              <a:t>We have, from Eq. (II),</a:t>
            </a:r>
          </a:p>
          <a:p>
            <a:pPr marL="457200" lvl="1" indent="0">
              <a:buNone/>
            </a:pPr>
            <a:r>
              <a:rPr lang="en-US" sz="1800" dirty="0"/>
              <a:t>        Equation (IV)  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Since tan 𝛃l can range from -∞  to +∞, the input impedance of a short-circuited lossless line can also be either purely inductive or purely capacitive, depending on the value of 𝛃l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050" dirty="0"/>
              <a:t>                                                                                                                                                                     Input reactance of short-circuited transmission line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FFF78-5C1D-762E-6243-83102CD3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87" y="1184146"/>
            <a:ext cx="2159111" cy="654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AC36B-F180-CA9C-5C4B-B55F22E7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09" y="2944585"/>
            <a:ext cx="2781443" cy="2781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03964-0C76-A3F4-33BD-3154E0C4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58" y="3031148"/>
            <a:ext cx="553113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6C6C-160F-DDCA-6D4A-84F31032D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04" y="471361"/>
            <a:ext cx="9036008" cy="59152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u="sng" dirty="0"/>
              <a:t>3. Quarter-wave sections (l = 𝞴/4, 𝛃l= 𝞹/2)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When the length of a line is an odd multiple of 𝞴 /4, l = (2n-1)𝞴/4, (n = 1,2,3, . .)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                 </a:t>
            </a:r>
          </a:p>
          <a:p>
            <a:pPr marL="4000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And eq(I) becomes   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                                                              Quarter-wave line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Hence, a quarter-wave lossless line transforms the load impedance to the input terminals as its inverse multiplied by the square of the characteristic resistance; it is often referred to as a quarter-wave transformer.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914CD-97FC-8AFD-881D-15BFD4BD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48" y="1460831"/>
            <a:ext cx="2978303" cy="1314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89FC0-27F3-17E3-CAA5-90462697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96" y="3015480"/>
            <a:ext cx="1104957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EE29-085E-A479-3DA0-994FB905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23" y="752559"/>
            <a:ext cx="8946541" cy="57952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u="sng" dirty="0"/>
              <a:t>4. Half-wave sections (l = 𝞴/2, 𝛃l= 𝞹)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When the length of a line is an integral multiple of 𝞴/2, l = n𝞴/2 (n = 1, 2, 3, . . .),</a:t>
            </a:r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Thus, eq(I) reduces to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a half-wave lossless line transfers the load impedance to the input terminals without change.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We get linear graphs for Zi vs </a:t>
            </a:r>
            <a:r>
              <a:rPr lang="en-US" sz="1600" dirty="0" err="1"/>
              <a:t>Zl</a:t>
            </a:r>
            <a:r>
              <a:rPr lang="en-US" sz="1600" dirty="0"/>
              <a:t> plot in this case.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E8780-AF43-63F5-1B92-A575A735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36" y="1649302"/>
            <a:ext cx="1985078" cy="86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08C71-4038-79A7-5AE8-A6666597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36" y="2983362"/>
            <a:ext cx="3566880" cy="6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5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06F0-0163-66F0-68FC-AB328638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B187-29BA-DD40-90C2-AFB44F91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43278"/>
            <a:ext cx="9404723" cy="4905121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Lossless Case 𝝰 = 0:</a:t>
            </a:r>
          </a:p>
          <a:p>
            <a:pPr marL="0" indent="0">
              <a:buNone/>
            </a:pPr>
            <a:endParaRPr lang="en-IN" sz="200" b="1" dirty="0"/>
          </a:p>
          <a:p>
            <a:pPr marL="0" indent="0">
              <a:buNone/>
            </a:pPr>
            <a:r>
              <a:rPr lang="en-IN" sz="1800" dirty="0"/>
              <a:t>1. </a:t>
            </a:r>
            <a:r>
              <a:rPr lang="en-US" sz="1800" dirty="0"/>
              <a:t>Short circuit case (ZL=0)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F8E54-9951-070F-B5EF-F7572305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79" y="2492933"/>
            <a:ext cx="4706388" cy="31472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6772F-DB0F-D690-3C23-6C9E71CAB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-15558"/>
          <a:stretch/>
        </p:blipFill>
        <p:spPr bwMode="auto">
          <a:xfrm>
            <a:off x="5909932" y="226577"/>
            <a:ext cx="4116157" cy="365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E613ADD-CCB2-4F36-D5EF-B8067BA4B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3" b="-16343"/>
          <a:stretch/>
        </p:blipFill>
        <p:spPr bwMode="auto">
          <a:xfrm>
            <a:off x="5942073" y="3485000"/>
            <a:ext cx="4076130" cy="36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61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</TotalTime>
  <Words>683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Droid Serif</vt:lpstr>
      <vt:lpstr>Wingdings 3</vt:lpstr>
      <vt:lpstr>Ion</vt:lpstr>
      <vt:lpstr>EE 305 project</vt:lpstr>
      <vt:lpstr>PowerPoint Presentation</vt:lpstr>
      <vt:lpstr>Problem Statement</vt:lpstr>
      <vt:lpstr>THEORY 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305 project</dc:title>
  <dc:creator>snehajyothi2302@gmail.com</dc:creator>
  <cp:lastModifiedBy>snehajyothi2302@gmail.com</cp:lastModifiedBy>
  <cp:revision>1</cp:revision>
  <dcterms:created xsi:type="dcterms:W3CDTF">2022-11-18T04:53:56Z</dcterms:created>
  <dcterms:modified xsi:type="dcterms:W3CDTF">2022-11-18T06:30:34Z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